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90" r:id="rId2"/>
    <p:sldId id="1291" r:id="rId3"/>
    <p:sldId id="1292" r:id="rId4"/>
    <p:sldId id="1293" r:id="rId5"/>
    <p:sldId id="129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80" y="2541996"/>
            <a:ext cx="869323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366. KONG UP KONG MUANNA LIAN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My Faith Looks Up to You </a:t>
            </a:r>
          </a:p>
          <a:p>
            <a:r>
              <a:rPr lang="en-US" sz="1500" dirty="0"/>
              <a:t>Late 25:1, 2</a:t>
            </a:r>
          </a:p>
          <a:p>
            <a:r>
              <a:rPr lang="en-US" sz="1500" dirty="0"/>
              <a:t>Ray Palmer, 1808-1887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6105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Hong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6078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135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honghilhaw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0309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tom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paihkhiat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4439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163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366. KONG UP KONG MUANNA LIAN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2018-12-15T06:12:44Z</dcterms:modified>
</cp:coreProperties>
</file>